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5143500" type="screen16x9"/>
  <p:notesSz cx="13004800" cy="9753600"/>
  <p:defaultTextStyle>
    <a:defPPr>
      <a:defRPr lang="de-DE"/>
    </a:defPPr>
    <a:lvl1pPr marL="0" algn="l" defTabSz="2869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6962" algn="l" defTabSz="2869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3925" algn="l" defTabSz="2869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0887" algn="l" defTabSz="2869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47851" algn="l" defTabSz="2869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4813" algn="l" defTabSz="2869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1776" algn="l" defTabSz="2869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08738" algn="l" defTabSz="2869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295702" algn="l" defTabSz="2869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1164" userDrawn="1">
          <p15:clr>
            <a:srgbClr val="A4A3A4"/>
          </p15:clr>
        </p15:guide>
        <p15:guide id="2" pos="-4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6D4"/>
    <a:srgbClr val="D0D8E8"/>
    <a:srgbClr val="F5F4F0"/>
    <a:srgbClr val="F4F2EA"/>
    <a:srgbClr val="4F334E"/>
    <a:srgbClr val="8390FF"/>
    <a:srgbClr val="948B6C"/>
    <a:srgbClr val="FBC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43" autoAdjust="0"/>
    <p:restoredTop sz="94479" autoAdjust="0"/>
  </p:normalViewPr>
  <p:slideViewPr>
    <p:cSldViewPr>
      <p:cViewPr varScale="1">
        <p:scale>
          <a:sx n="142" d="100"/>
          <a:sy n="142" d="100"/>
        </p:scale>
        <p:origin x="360" y="120"/>
      </p:cViewPr>
      <p:guideLst>
        <p:guide orient="horz" pos="-1164"/>
        <p:guide pos="-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DC49-609A-3B44-A1C6-133788245302}" type="datetime1">
              <a:rPr lang="de-DE" smtClean="0"/>
              <a:pPr/>
              <a:t>26.04.2022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525CF-7212-804E-9855-2970647152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50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61A5-9AB9-1949-9B9A-C46C190AE8BF}" type="datetime1">
              <a:rPr lang="de-DE" smtClean="0"/>
              <a:pPr/>
              <a:t>26.04.2022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731838"/>
            <a:ext cx="65024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300163" y="4632325"/>
            <a:ext cx="10404475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A433B-D369-FE47-BCB2-D5C24AAD91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7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28696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6962" algn="l" defTabSz="28696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3925" algn="l" defTabSz="28696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0887" algn="l" defTabSz="28696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47851" algn="l" defTabSz="28696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34813" algn="l" defTabSz="28696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21776" algn="l" defTabSz="28696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08738" algn="l" defTabSz="28696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295702" algn="l" defTabSz="28696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11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60" y="4877217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10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C1A0-EAC7-FF46-B484-6832FF4081D7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10"/>
          </p:nvPr>
        </p:nvSpPr>
        <p:spPr>
          <a:xfrm>
            <a:off x="8322472" y="4894526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549124" y="2451200"/>
            <a:ext cx="7623279" cy="584775"/>
          </a:xfrm>
          <a:prstGeom prst="rect">
            <a:avLst/>
          </a:prstGeom>
        </p:spPr>
        <p:txBody>
          <a:bodyPr vert="horz"/>
          <a:lstStyle>
            <a:lvl1pPr>
              <a:defRPr sz="4000">
                <a:solidFill>
                  <a:schemeClr val="tx2"/>
                </a:solidFill>
                <a:latin typeface="+mj-lt"/>
              </a:defRPr>
            </a:lvl1pPr>
          </a:lstStyle>
          <a:p>
            <a:endParaRPr lang="de-DE" dirty="0"/>
          </a:p>
        </p:txBody>
      </p:sp>
      <p:sp>
        <p:nvSpPr>
          <p:cNvPr id="74" name="Holder 3"/>
          <p:cNvSpPr>
            <a:spLocks noGrp="1"/>
          </p:cNvSpPr>
          <p:nvPr>
            <p:ph type="body" idx="1"/>
          </p:nvPr>
        </p:nvSpPr>
        <p:spPr>
          <a:xfrm>
            <a:off x="660797" y="2198515"/>
            <a:ext cx="5786438" cy="301228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 cap="small">
                <a:solidFill>
                  <a:schemeClr val="accent6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13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4" y="277939"/>
            <a:ext cx="2839641" cy="184666"/>
          </a:xfrm>
          <a:prstGeom prst="rect">
            <a:avLst/>
          </a:prstGeo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  <p:sp>
        <p:nvSpPr>
          <p:cNvPr id="11" name="Untertitel 1"/>
          <p:cNvSpPr>
            <a:spLocks noGrp="1"/>
          </p:cNvSpPr>
          <p:nvPr>
            <p:ph type="subTitle" idx="4"/>
          </p:nvPr>
        </p:nvSpPr>
        <p:spPr>
          <a:xfrm>
            <a:off x="611560" y="3129628"/>
            <a:ext cx="6400800" cy="2769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11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800" y="988761"/>
            <a:ext cx="7623279" cy="430887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tx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87624" y="1635646"/>
            <a:ext cx="5786438" cy="23083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60" y="4877217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10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72" y="4894526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4" y="277939"/>
            <a:ext cx="2839641" cy="184666"/>
          </a:xfrm>
          <a:prstGeom prst="rect">
            <a:avLst/>
          </a:prstGeo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11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800" y="988761"/>
            <a:ext cx="7623279" cy="430887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tx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9595" y="1635646"/>
            <a:ext cx="5811749" cy="230832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spcAft>
                <a:spcPts val="377"/>
              </a:spcAft>
              <a:buClr>
                <a:schemeClr val="tx2"/>
              </a:buClr>
              <a:buSzPct val="104000"/>
              <a:buFont typeface="Calibri" panose="020F0502020204030204" pitchFamily="34" charset="0"/>
              <a:buChar char="•"/>
              <a:defRPr sz="2000" b="0" i="0" baseline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lang="de-DE" dirty="0"/>
          </a:p>
        </p:txBody>
      </p:sp>
      <p:sp>
        <p:nvSpPr>
          <p:cNvPr id="11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4" y="277939"/>
            <a:ext cx="2839641" cy="184666"/>
          </a:xfrm>
          <a:prstGeom prst="rect">
            <a:avLst/>
          </a:prstGeo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60" y="4877217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10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72" y="4894526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4" y="277939"/>
            <a:ext cx="2839641" cy="184666"/>
          </a:xfrm>
          <a:prstGeom prst="rect">
            <a:avLst/>
          </a:prstGeo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>
          <a:xfrm>
            <a:off x="0" y="700088"/>
            <a:ext cx="9144000" cy="410391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60" y="4877217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10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72" y="4894526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708" y="1525"/>
            <a:ext cx="9130468" cy="5140454"/>
          </a:xfrm>
          <a:prstGeom prst="rect">
            <a:avLst/>
          </a:prstGeom>
        </p:spPr>
      </p:pic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60" y="4877217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17375E"/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10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1442-76F6-0047-9EC6-9C35C6FEA6B1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72" y="4894526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8" r:id="rId4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86984">
        <a:defRPr>
          <a:latin typeface="+mn-lt"/>
          <a:ea typeface="+mn-ea"/>
          <a:cs typeface="+mn-cs"/>
        </a:defRPr>
      </a:lvl2pPr>
      <a:lvl3pPr marL="573969">
        <a:defRPr>
          <a:latin typeface="+mn-lt"/>
          <a:ea typeface="+mn-ea"/>
          <a:cs typeface="+mn-cs"/>
        </a:defRPr>
      </a:lvl3pPr>
      <a:lvl4pPr marL="860953">
        <a:defRPr>
          <a:latin typeface="+mn-lt"/>
          <a:ea typeface="+mn-ea"/>
          <a:cs typeface="+mn-cs"/>
        </a:defRPr>
      </a:lvl4pPr>
      <a:lvl5pPr marL="1147938">
        <a:defRPr>
          <a:latin typeface="+mn-lt"/>
          <a:ea typeface="+mn-ea"/>
          <a:cs typeface="+mn-cs"/>
        </a:defRPr>
      </a:lvl5pPr>
      <a:lvl6pPr marL="1434921">
        <a:defRPr>
          <a:latin typeface="+mn-lt"/>
          <a:ea typeface="+mn-ea"/>
          <a:cs typeface="+mn-cs"/>
        </a:defRPr>
      </a:lvl6pPr>
      <a:lvl7pPr marL="1721907">
        <a:defRPr>
          <a:latin typeface="+mn-lt"/>
          <a:ea typeface="+mn-ea"/>
          <a:cs typeface="+mn-cs"/>
        </a:defRPr>
      </a:lvl7pPr>
      <a:lvl8pPr marL="2008891">
        <a:defRPr>
          <a:latin typeface="+mn-lt"/>
          <a:ea typeface="+mn-ea"/>
          <a:cs typeface="+mn-cs"/>
        </a:defRPr>
      </a:lvl8pPr>
      <a:lvl9pPr marL="229587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86984">
        <a:defRPr>
          <a:latin typeface="+mn-lt"/>
          <a:ea typeface="+mn-ea"/>
          <a:cs typeface="+mn-cs"/>
        </a:defRPr>
      </a:lvl2pPr>
      <a:lvl3pPr marL="573969">
        <a:defRPr>
          <a:latin typeface="+mn-lt"/>
          <a:ea typeface="+mn-ea"/>
          <a:cs typeface="+mn-cs"/>
        </a:defRPr>
      </a:lvl3pPr>
      <a:lvl4pPr marL="860953">
        <a:defRPr>
          <a:latin typeface="+mn-lt"/>
          <a:ea typeface="+mn-ea"/>
          <a:cs typeface="+mn-cs"/>
        </a:defRPr>
      </a:lvl4pPr>
      <a:lvl5pPr marL="1147938">
        <a:defRPr>
          <a:latin typeface="+mn-lt"/>
          <a:ea typeface="+mn-ea"/>
          <a:cs typeface="+mn-cs"/>
        </a:defRPr>
      </a:lvl5pPr>
      <a:lvl6pPr marL="1434921">
        <a:defRPr>
          <a:latin typeface="+mn-lt"/>
          <a:ea typeface="+mn-ea"/>
          <a:cs typeface="+mn-cs"/>
        </a:defRPr>
      </a:lvl6pPr>
      <a:lvl7pPr marL="1721907">
        <a:defRPr>
          <a:latin typeface="+mn-lt"/>
          <a:ea typeface="+mn-ea"/>
          <a:cs typeface="+mn-cs"/>
        </a:defRPr>
      </a:lvl7pPr>
      <a:lvl8pPr marL="2008891">
        <a:defRPr>
          <a:latin typeface="+mn-lt"/>
          <a:ea typeface="+mn-ea"/>
          <a:cs typeface="+mn-cs"/>
        </a:defRPr>
      </a:lvl8pPr>
      <a:lvl9pPr marL="229587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2380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rben Uni Göttingen">
      <a:dk1>
        <a:sysClr val="windowText" lastClr="000000"/>
      </a:dk1>
      <a:lt1>
        <a:sysClr val="window" lastClr="FFFFFF"/>
      </a:lt1>
      <a:dk2>
        <a:srgbClr val="005F9B"/>
      </a:dk2>
      <a:lt2>
        <a:srgbClr val="50A5D2"/>
      </a:lt2>
      <a:accent1>
        <a:srgbClr val="153268"/>
      </a:accent1>
      <a:accent2>
        <a:srgbClr val="3B3B3A"/>
      </a:accent2>
      <a:accent3>
        <a:srgbClr val="84BFEA"/>
      </a:accent3>
      <a:accent4>
        <a:srgbClr val="EAE2D8"/>
      </a:accent4>
      <a:accent5>
        <a:srgbClr val="F6F4F0"/>
      </a:accent5>
      <a:accent6>
        <a:srgbClr val="575756"/>
      </a:accent6>
      <a:hlink>
        <a:srgbClr val="0033CC"/>
      </a:hlink>
      <a:folHlink>
        <a:srgbClr val="6600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Bildschirmpräsentation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Lange, Regina (ZVW);Voss, Christine</dc:creator>
  <cp:lastModifiedBy>Jan Riechel</cp:lastModifiedBy>
  <cp:revision>143</cp:revision>
  <dcterms:created xsi:type="dcterms:W3CDTF">2017-08-09T09:33:14Z</dcterms:created>
  <dcterms:modified xsi:type="dcterms:W3CDTF">2022-04-26T13:09:55Z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2016-08-08T00:00:00Z</vt:filetime>
  </property>
</Properties>
</file>