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3588" cy="6858000"/>
  <p:notesSz cx="13004800" cy="9753600"/>
  <p:defaultTextStyle>
    <a:defPPr>
      <a:defRPr lang="de-DE"/>
    </a:defPPr>
    <a:lvl1pPr marL="0" algn="l" defTabSz="382603" rtl="0" eaLnBrk="1" latinLnBrk="0" hangingPunct="1">
      <a:defRPr sz="1467" kern="1200">
        <a:solidFill>
          <a:schemeClr val="tx1"/>
        </a:solidFill>
        <a:latin typeface="+mn-lt"/>
        <a:ea typeface="+mn-ea"/>
        <a:cs typeface="+mn-cs"/>
      </a:defRPr>
    </a:lvl1pPr>
    <a:lvl2pPr marL="382603" algn="l" defTabSz="382603" rtl="0" eaLnBrk="1" latinLnBrk="0" hangingPunct="1">
      <a:defRPr sz="1467" kern="1200">
        <a:solidFill>
          <a:schemeClr val="tx1"/>
        </a:solidFill>
        <a:latin typeface="+mn-lt"/>
        <a:ea typeface="+mn-ea"/>
        <a:cs typeface="+mn-cs"/>
      </a:defRPr>
    </a:lvl2pPr>
    <a:lvl3pPr marL="765208" algn="l" defTabSz="382603" rtl="0" eaLnBrk="1" latinLnBrk="0" hangingPunct="1">
      <a:defRPr sz="1467" kern="1200">
        <a:solidFill>
          <a:schemeClr val="tx1"/>
        </a:solidFill>
        <a:latin typeface="+mn-lt"/>
        <a:ea typeface="+mn-ea"/>
        <a:cs typeface="+mn-cs"/>
      </a:defRPr>
    </a:lvl3pPr>
    <a:lvl4pPr marL="1147811" algn="l" defTabSz="382603" rtl="0" eaLnBrk="1" latinLnBrk="0" hangingPunct="1">
      <a:defRPr sz="1467" kern="1200">
        <a:solidFill>
          <a:schemeClr val="tx1"/>
        </a:solidFill>
        <a:latin typeface="+mn-lt"/>
        <a:ea typeface="+mn-ea"/>
        <a:cs typeface="+mn-cs"/>
      </a:defRPr>
    </a:lvl4pPr>
    <a:lvl5pPr marL="1530418" algn="l" defTabSz="382603" rtl="0" eaLnBrk="1" latinLnBrk="0" hangingPunct="1">
      <a:defRPr sz="1467" kern="1200">
        <a:solidFill>
          <a:schemeClr val="tx1"/>
        </a:solidFill>
        <a:latin typeface="+mn-lt"/>
        <a:ea typeface="+mn-ea"/>
        <a:cs typeface="+mn-cs"/>
      </a:defRPr>
    </a:lvl5pPr>
    <a:lvl6pPr marL="1913021" algn="l" defTabSz="382603" rtl="0" eaLnBrk="1" latinLnBrk="0" hangingPunct="1">
      <a:defRPr sz="1467" kern="1200">
        <a:solidFill>
          <a:schemeClr val="tx1"/>
        </a:solidFill>
        <a:latin typeface="+mn-lt"/>
        <a:ea typeface="+mn-ea"/>
        <a:cs typeface="+mn-cs"/>
      </a:defRPr>
    </a:lvl6pPr>
    <a:lvl7pPr marL="2295624" algn="l" defTabSz="382603" rtl="0" eaLnBrk="1" latinLnBrk="0" hangingPunct="1">
      <a:defRPr sz="1467" kern="1200">
        <a:solidFill>
          <a:schemeClr val="tx1"/>
        </a:solidFill>
        <a:latin typeface="+mn-lt"/>
        <a:ea typeface="+mn-ea"/>
        <a:cs typeface="+mn-cs"/>
      </a:defRPr>
    </a:lvl7pPr>
    <a:lvl8pPr marL="2678227" algn="l" defTabSz="382603" rtl="0" eaLnBrk="1" latinLnBrk="0" hangingPunct="1">
      <a:defRPr sz="1467" kern="1200">
        <a:solidFill>
          <a:schemeClr val="tx1"/>
        </a:solidFill>
        <a:latin typeface="+mn-lt"/>
        <a:ea typeface="+mn-ea"/>
        <a:cs typeface="+mn-cs"/>
      </a:defRPr>
    </a:lvl8pPr>
    <a:lvl9pPr marL="3060834" algn="l" defTabSz="382603" rtl="0" eaLnBrk="1" latinLnBrk="0" hangingPunct="1">
      <a:defRPr sz="146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1552" userDrawn="1">
          <p15:clr>
            <a:srgbClr val="A4A3A4"/>
          </p15:clr>
        </p15:guide>
        <p15:guide id="2" pos="-6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96D4"/>
    <a:srgbClr val="D0D8E8"/>
    <a:srgbClr val="F5F4F0"/>
    <a:srgbClr val="F4F2EA"/>
    <a:srgbClr val="4F334E"/>
    <a:srgbClr val="8390FF"/>
    <a:srgbClr val="948B6C"/>
    <a:srgbClr val="FBC1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743" autoAdjust="0"/>
    <p:restoredTop sz="94479" autoAdjust="0"/>
  </p:normalViewPr>
  <p:slideViewPr>
    <p:cSldViewPr>
      <p:cViewPr>
        <p:scale>
          <a:sx n="79" d="100"/>
          <a:sy n="79" d="100"/>
        </p:scale>
        <p:origin x="187" y="82"/>
      </p:cViewPr>
      <p:guideLst>
        <p:guide orient="horz" pos="-1552"/>
        <p:guide pos="-6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736600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DDC49-609A-3B44-A1C6-133788245302}" type="datetime1">
              <a:rPr lang="de-DE" smtClean="0"/>
              <a:pPr/>
              <a:t>27.04.2022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736600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525CF-7212-804E-9855-29706471529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4502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7366000" y="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661A5-9AB9-1949-9B9A-C46C190AE8BF}" type="datetime1">
              <a:rPr lang="de-DE" smtClean="0"/>
              <a:pPr/>
              <a:t>27.04.2022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731838"/>
            <a:ext cx="6502400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300163" y="4632325"/>
            <a:ext cx="10404475" cy="4389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7366000" y="9264650"/>
            <a:ext cx="5635625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A433B-D369-FE47-BCB2-D5C24AAD91F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8722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382603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1pPr>
    <a:lvl2pPr marL="382603" algn="l" defTabSz="382603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2pPr>
    <a:lvl3pPr marL="765208" algn="l" defTabSz="382603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3pPr>
    <a:lvl4pPr marL="1147811" algn="l" defTabSz="382603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4pPr>
    <a:lvl5pPr marL="1530418" algn="l" defTabSz="382603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5pPr>
    <a:lvl6pPr marL="1913021" algn="l" defTabSz="382603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6pPr>
    <a:lvl7pPr marL="2295624" algn="l" defTabSz="382603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7pPr>
    <a:lvl8pPr marL="2678227" algn="l" defTabSz="382603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8pPr>
    <a:lvl9pPr marL="3060834" algn="l" defTabSz="382603" rtl="0" eaLnBrk="1" latinLnBrk="0" hangingPunct="1">
      <a:defRPr sz="106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bject 2"/>
          <p:cNvSpPr/>
          <p:nvPr userDrawn="1"/>
        </p:nvSpPr>
        <p:spPr>
          <a:xfrm>
            <a:off x="0" y="6375797"/>
            <a:ext cx="12193588" cy="482203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sz="1467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2310114" y="6502958"/>
            <a:ext cx="8073489" cy="194311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2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 dirty="0"/>
              <a:t>Georg-August-Universität Göttingen</a:t>
            </a:r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91503" y="6500815"/>
            <a:ext cx="1375590" cy="19645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FC1A0-EAC7-FF46-B484-6832FF4081D7}" type="datetime1">
              <a:rPr lang="de-DE" smtClean="0"/>
              <a:pPr/>
              <a:t>27.04.2022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10"/>
          </p:nvPr>
        </p:nvSpPr>
        <p:spPr>
          <a:xfrm>
            <a:off x="11098077" y="6526037"/>
            <a:ext cx="804015" cy="1712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Titel 14"/>
          <p:cNvSpPr>
            <a:spLocks noGrp="1"/>
          </p:cNvSpPr>
          <p:nvPr>
            <p:ph type="title"/>
          </p:nvPr>
        </p:nvSpPr>
        <p:spPr>
          <a:xfrm>
            <a:off x="732261" y="3268267"/>
            <a:ext cx="10165696" cy="779700"/>
          </a:xfrm>
          <a:prstGeom prst="rect">
            <a:avLst/>
          </a:prstGeom>
        </p:spPr>
        <p:txBody>
          <a:bodyPr vert="horz"/>
          <a:lstStyle>
            <a:lvl1pPr>
              <a:defRPr sz="5333">
                <a:solidFill>
                  <a:schemeClr val="tx2"/>
                </a:solidFill>
                <a:latin typeface="+mj-lt"/>
              </a:defRPr>
            </a:lvl1pPr>
          </a:lstStyle>
          <a:p>
            <a:endParaRPr lang="de-DE" dirty="0"/>
          </a:p>
        </p:txBody>
      </p:sp>
      <p:sp>
        <p:nvSpPr>
          <p:cNvPr id="74" name="Holder 3"/>
          <p:cNvSpPr>
            <a:spLocks noGrp="1"/>
          </p:cNvSpPr>
          <p:nvPr>
            <p:ph type="body" idx="1"/>
          </p:nvPr>
        </p:nvSpPr>
        <p:spPr>
          <a:xfrm>
            <a:off x="881177" y="2931355"/>
            <a:ext cx="7716256" cy="401637"/>
          </a:xfrm>
          <a:prstGeom prst="rect">
            <a:avLst/>
          </a:prstGeom>
        </p:spPr>
        <p:txBody>
          <a:bodyPr lIns="0" tIns="0" rIns="0" bIns="0"/>
          <a:lstStyle>
            <a:lvl1pPr>
              <a:defRPr sz="2667" b="0" i="0" cap="small">
                <a:solidFill>
                  <a:schemeClr val="accent6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13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7954417" y="370585"/>
            <a:ext cx="3786681" cy="246221"/>
          </a:xfrm>
          <a:prstGeom prst="rect">
            <a:avLst/>
          </a:prstGeom>
        </p:spPr>
        <p:txBody>
          <a:bodyPr vert="horz"/>
          <a:lstStyle>
            <a:lvl1pPr algn="r">
              <a:defRPr sz="1600"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/>
              <a:t>Institut/Zentrum für</a:t>
            </a:r>
          </a:p>
        </p:txBody>
      </p:sp>
      <p:sp>
        <p:nvSpPr>
          <p:cNvPr id="11" name="Untertitel 1"/>
          <p:cNvSpPr>
            <a:spLocks noGrp="1"/>
          </p:cNvSpPr>
          <p:nvPr>
            <p:ph type="subTitle" idx="4"/>
          </p:nvPr>
        </p:nvSpPr>
        <p:spPr>
          <a:xfrm>
            <a:off x="815519" y="4172839"/>
            <a:ext cx="8535512" cy="36933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object 2"/>
          <p:cNvSpPr/>
          <p:nvPr userDrawn="1"/>
        </p:nvSpPr>
        <p:spPr>
          <a:xfrm>
            <a:off x="0" y="6375797"/>
            <a:ext cx="12193588" cy="482203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sz="1467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1182" y="1318350"/>
            <a:ext cx="10165696" cy="574516"/>
          </a:xfrm>
          <a:prstGeom prst="rect">
            <a:avLst/>
          </a:prstGeom>
        </p:spPr>
        <p:txBody>
          <a:bodyPr lIns="0" tIns="0" rIns="0" bIns="0"/>
          <a:lstStyle>
            <a:lvl1pPr>
              <a:defRPr sz="4267" b="0" i="0">
                <a:solidFill>
                  <a:schemeClr val="tx2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83705" y="2180861"/>
            <a:ext cx="7716256" cy="307776"/>
          </a:xfrm>
          <a:prstGeom prst="rect">
            <a:avLst/>
          </a:prstGeom>
        </p:spPr>
        <p:txBody>
          <a:bodyPr lIns="0" tIns="0" rIns="0" bIns="0"/>
          <a:lstStyle>
            <a:lvl1pPr>
              <a:defRPr sz="2667" b="0" i="0">
                <a:solidFill>
                  <a:schemeClr val="accent6"/>
                </a:solidFill>
                <a:latin typeface="+mj-lt"/>
                <a:cs typeface=""/>
              </a:defRPr>
            </a:lvl1pPr>
          </a:lstStyle>
          <a:p>
            <a:endParaRPr dirty="0"/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2310114" y="6502958"/>
            <a:ext cx="8073489" cy="194311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2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 dirty="0"/>
              <a:t>Georg-August-Universität Göttingen</a:t>
            </a:r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91503" y="6500815"/>
            <a:ext cx="1375590" cy="19645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EF15-2C16-6A49-87B6-C5AFB945A04B}" type="datetime1">
              <a:rPr lang="de-DE" smtClean="0"/>
              <a:pPr/>
              <a:t>27.04.2022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4"/>
          </p:nvPr>
        </p:nvSpPr>
        <p:spPr>
          <a:xfrm>
            <a:off x="11098077" y="6526037"/>
            <a:ext cx="804015" cy="1712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3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7954417" y="370585"/>
            <a:ext cx="3786681" cy="246221"/>
          </a:xfrm>
          <a:prstGeom prst="rect">
            <a:avLst/>
          </a:prstGeom>
        </p:spPr>
        <p:txBody>
          <a:bodyPr vert="horz"/>
          <a:lstStyle>
            <a:lvl1pPr algn="r">
              <a:defRPr sz="1600"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/>
              <a:t>Institut/Zentrum für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bject 2"/>
          <p:cNvSpPr/>
          <p:nvPr userDrawn="1"/>
        </p:nvSpPr>
        <p:spPr>
          <a:xfrm>
            <a:off x="0" y="6375797"/>
            <a:ext cx="12193588" cy="482203"/>
          </a:xfrm>
          <a:custGeom>
            <a:avLst/>
            <a:gdLst/>
            <a:ahLst/>
            <a:cxnLst/>
            <a:rect l="l" t="t" r="r" b="b"/>
            <a:pathLst>
              <a:path w="13004800" h="6896100">
                <a:moveTo>
                  <a:pt x="0" y="6896100"/>
                </a:moveTo>
                <a:lnTo>
                  <a:pt x="13004800" y="6896100"/>
                </a:lnTo>
                <a:lnTo>
                  <a:pt x="13004800" y="0"/>
                </a:lnTo>
                <a:lnTo>
                  <a:pt x="0" y="0"/>
                </a:lnTo>
                <a:lnTo>
                  <a:pt x="0" y="68961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>
            <a:endParaRPr sz="1467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1182" y="1318350"/>
            <a:ext cx="10165696" cy="574516"/>
          </a:xfrm>
          <a:prstGeom prst="rect">
            <a:avLst/>
          </a:prstGeom>
        </p:spPr>
        <p:txBody>
          <a:bodyPr lIns="0" tIns="0" rIns="0" bIns="0"/>
          <a:lstStyle>
            <a:lvl1pPr>
              <a:defRPr sz="4267" b="0" i="0">
                <a:solidFill>
                  <a:schemeClr val="tx2"/>
                </a:solidFill>
                <a:latin typeface="+mj-lt"/>
                <a:cs typeface="DINPr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99618" y="2180861"/>
            <a:ext cx="7750008" cy="307776"/>
          </a:xfrm>
          <a:prstGeom prst="rect">
            <a:avLst/>
          </a:prstGeom>
        </p:spPr>
        <p:txBody>
          <a:bodyPr lIns="0" tIns="0" rIns="0" bIns="0"/>
          <a:lstStyle>
            <a:lvl1pPr marL="380990" indent="-380990">
              <a:spcAft>
                <a:spcPts val="503"/>
              </a:spcAft>
              <a:buClr>
                <a:schemeClr val="tx2"/>
              </a:buClr>
              <a:buSzPct val="104000"/>
              <a:buFont typeface="Calibri" panose="020F0502020204030204" pitchFamily="34" charset="0"/>
              <a:buChar char="•"/>
              <a:defRPr sz="2667" b="0" i="0" baseline="0">
                <a:solidFill>
                  <a:schemeClr val="accent6"/>
                </a:solidFill>
                <a:latin typeface="+mj-lt"/>
                <a:cs typeface=""/>
              </a:defRPr>
            </a:lvl1pPr>
          </a:lstStyle>
          <a:p>
            <a:endParaRPr lang="de-DE" dirty="0"/>
          </a:p>
        </p:txBody>
      </p:sp>
      <p:sp>
        <p:nvSpPr>
          <p:cNvPr id="11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7954417" y="370585"/>
            <a:ext cx="3786681" cy="246221"/>
          </a:xfrm>
          <a:prstGeom prst="rect">
            <a:avLst/>
          </a:prstGeom>
        </p:spPr>
        <p:txBody>
          <a:bodyPr vert="horz"/>
          <a:lstStyle>
            <a:lvl1pPr algn="r">
              <a:defRPr sz="1600"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/>
              <a:t>Institut/Zentrum für</a:t>
            </a:r>
          </a:p>
        </p:txBody>
      </p:sp>
      <p:sp>
        <p:nvSpPr>
          <p:cNvPr id="8" name="Holder 4"/>
          <p:cNvSpPr>
            <a:spLocks noGrp="1"/>
          </p:cNvSpPr>
          <p:nvPr>
            <p:ph type="ftr" sz="quarter" idx="3"/>
          </p:nvPr>
        </p:nvSpPr>
        <p:spPr>
          <a:xfrm>
            <a:off x="2310114" y="6502958"/>
            <a:ext cx="8073489" cy="194311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2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 dirty="0"/>
              <a:t>Georg-August-Universität Göttingen</a:t>
            </a:r>
          </a:p>
        </p:txBody>
      </p:sp>
      <p:sp>
        <p:nvSpPr>
          <p:cNvPr id="9" name="Holder 5"/>
          <p:cNvSpPr>
            <a:spLocks noGrp="1"/>
          </p:cNvSpPr>
          <p:nvPr>
            <p:ph type="dt" sz="half" idx="2"/>
          </p:nvPr>
        </p:nvSpPr>
        <p:spPr>
          <a:xfrm>
            <a:off x="291503" y="6500815"/>
            <a:ext cx="1375590" cy="19645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EF15-2C16-6A49-87B6-C5AFB945A04B}" type="datetime1">
              <a:rPr lang="de-DE" smtClean="0"/>
              <a:pPr/>
              <a:t>27.04.2022</a:t>
            </a:fld>
            <a:endParaRPr lang="en-US" dirty="0"/>
          </a:p>
        </p:txBody>
      </p:sp>
      <p:sp>
        <p:nvSpPr>
          <p:cNvPr id="10" name="Holder 6"/>
          <p:cNvSpPr>
            <a:spLocks noGrp="1"/>
          </p:cNvSpPr>
          <p:nvPr>
            <p:ph type="sldNum" sz="quarter" idx="4"/>
          </p:nvPr>
        </p:nvSpPr>
        <p:spPr>
          <a:xfrm>
            <a:off x="11098077" y="6526037"/>
            <a:ext cx="804015" cy="1712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oß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30"/>
          <p:cNvSpPr>
            <a:spLocks noGrp="1"/>
          </p:cNvSpPr>
          <p:nvPr>
            <p:ph type="body" sz="quarter" idx="12" hasCustomPrompt="1"/>
          </p:nvPr>
        </p:nvSpPr>
        <p:spPr>
          <a:xfrm>
            <a:off x="7954417" y="370585"/>
            <a:ext cx="3786681" cy="246221"/>
          </a:xfrm>
          <a:prstGeom prst="rect">
            <a:avLst/>
          </a:prstGeom>
        </p:spPr>
        <p:txBody>
          <a:bodyPr vert="horz"/>
          <a:lstStyle>
            <a:lvl1pPr algn="r">
              <a:defRPr sz="1600" baseline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de-DE" dirty="0"/>
              <a:t>Institut/Zentrum für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3"/>
          </p:nvPr>
        </p:nvSpPr>
        <p:spPr>
          <a:xfrm>
            <a:off x="0" y="933451"/>
            <a:ext cx="12193588" cy="547188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Holder 4"/>
          <p:cNvSpPr>
            <a:spLocks noGrp="1"/>
          </p:cNvSpPr>
          <p:nvPr>
            <p:ph type="ftr" sz="quarter" idx="3"/>
          </p:nvPr>
        </p:nvSpPr>
        <p:spPr>
          <a:xfrm>
            <a:off x="2310114" y="6502958"/>
            <a:ext cx="8073489" cy="194311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2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de-DE" dirty="0"/>
              <a:t>Georg-August-Universität Göttingen</a:t>
            </a:r>
          </a:p>
        </p:txBody>
      </p:sp>
      <p:sp>
        <p:nvSpPr>
          <p:cNvPr id="8" name="Holder 5"/>
          <p:cNvSpPr>
            <a:spLocks noGrp="1"/>
          </p:cNvSpPr>
          <p:nvPr>
            <p:ph type="dt" sz="half" idx="2"/>
          </p:nvPr>
        </p:nvSpPr>
        <p:spPr>
          <a:xfrm>
            <a:off x="291503" y="6500815"/>
            <a:ext cx="1375590" cy="19645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5EF15-2C16-6A49-87B6-C5AFB945A04B}" type="datetime1">
              <a:rPr lang="de-DE" smtClean="0"/>
              <a:pPr/>
              <a:t>27.04.2022</a:t>
            </a:fld>
            <a:endParaRPr lang="en-US" dirty="0"/>
          </a:p>
        </p:txBody>
      </p:sp>
      <p:sp>
        <p:nvSpPr>
          <p:cNvPr id="9" name="Holder 6"/>
          <p:cNvSpPr>
            <a:spLocks noGrp="1"/>
          </p:cNvSpPr>
          <p:nvPr>
            <p:ph type="sldNum" sz="quarter" idx="4"/>
          </p:nvPr>
        </p:nvSpPr>
        <p:spPr>
          <a:xfrm>
            <a:off x="11098077" y="6526037"/>
            <a:ext cx="804015" cy="1712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/>
        </p:blipFill>
        <p:spPr>
          <a:xfrm>
            <a:off x="3611" y="2033"/>
            <a:ext cx="12175543" cy="6853939"/>
          </a:xfrm>
          <a:prstGeom prst="rect">
            <a:avLst/>
          </a:prstGeom>
        </p:spPr>
      </p:pic>
      <p:sp>
        <p:nvSpPr>
          <p:cNvPr id="7" name="Holder 4"/>
          <p:cNvSpPr>
            <a:spLocks noGrp="1"/>
          </p:cNvSpPr>
          <p:nvPr>
            <p:ph type="ftr" sz="quarter" idx="3"/>
          </p:nvPr>
        </p:nvSpPr>
        <p:spPr>
          <a:xfrm>
            <a:off x="2310114" y="6502958"/>
            <a:ext cx="8073489" cy="194311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200">
                <a:solidFill>
                  <a:srgbClr val="17375E"/>
                </a:solidFill>
              </a:defRPr>
            </a:lvl1pPr>
          </a:lstStyle>
          <a:p>
            <a:r>
              <a:rPr lang="de-DE" dirty="0"/>
              <a:t>Georg-August-Universität Göttingen</a:t>
            </a:r>
          </a:p>
        </p:txBody>
      </p:sp>
      <p:sp>
        <p:nvSpPr>
          <p:cNvPr id="8" name="Holder 5"/>
          <p:cNvSpPr>
            <a:spLocks noGrp="1"/>
          </p:cNvSpPr>
          <p:nvPr>
            <p:ph type="dt" sz="half" idx="2"/>
          </p:nvPr>
        </p:nvSpPr>
        <p:spPr>
          <a:xfrm>
            <a:off x="291503" y="6500815"/>
            <a:ext cx="1375590" cy="19645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1442-76F6-0047-9EC6-9C35C6FEA6B1}" type="datetime1">
              <a:rPr lang="de-DE" smtClean="0"/>
              <a:pPr/>
              <a:t>27.04.2022</a:t>
            </a:fld>
            <a:endParaRPr lang="en-US" dirty="0"/>
          </a:p>
        </p:txBody>
      </p:sp>
      <p:sp>
        <p:nvSpPr>
          <p:cNvPr id="9" name="Holder 6"/>
          <p:cNvSpPr>
            <a:spLocks noGrp="1"/>
          </p:cNvSpPr>
          <p:nvPr>
            <p:ph type="sldNum" sz="quarter" idx="4"/>
          </p:nvPr>
        </p:nvSpPr>
        <p:spPr>
          <a:xfrm>
            <a:off x="11098077" y="6526037"/>
            <a:ext cx="804015" cy="171233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8" r:id="rId4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82636">
        <a:defRPr>
          <a:latin typeface="+mn-lt"/>
          <a:ea typeface="+mn-ea"/>
          <a:cs typeface="+mn-cs"/>
        </a:defRPr>
      </a:lvl2pPr>
      <a:lvl3pPr marL="765273">
        <a:defRPr>
          <a:latin typeface="+mn-lt"/>
          <a:ea typeface="+mn-ea"/>
          <a:cs typeface="+mn-cs"/>
        </a:defRPr>
      </a:lvl3pPr>
      <a:lvl4pPr marL="1147909">
        <a:defRPr>
          <a:latin typeface="+mn-lt"/>
          <a:ea typeface="+mn-ea"/>
          <a:cs typeface="+mn-cs"/>
        </a:defRPr>
      </a:lvl4pPr>
      <a:lvl5pPr marL="1530546">
        <a:defRPr>
          <a:latin typeface="+mn-lt"/>
          <a:ea typeface="+mn-ea"/>
          <a:cs typeface="+mn-cs"/>
        </a:defRPr>
      </a:lvl5pPr>
      <a:lvl6pPr marL="1913180">
        <a:defRPr>
          <a:latin typeface="+mn-lt"/>
          <a:ea typeface="+mn-ea"/>
          <a:cs typeface="+mn-cs"/>
        </a:defRPr>
      </a:lvl6pPr>
      <a:lvl7pPr marL="2295819">
        <a:defRPr>
          <a:latin typeface="+mn-lt"/>
          <a:ea typeface="+mn-ea"/>
          <a:cs typeface="+mn-cs"/>
        </a:defRPr>
      </a:lvl7pPr>
      <a:lvl8pPr marL="2678454">
        <a:defRPr>
          <a:latin typeface="+mn-lt"/>
          <a:ea typeface="+mn-ea"/>
          <a:cs typeface="+mn-cs"/>
        </a:defRPr>
      </a:lvl8pPr>
      <a:lvl9pPr marL="306109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82636">
        <a:defRPr>
          <a:latin typeface="+mn-lt"/>
          <a:ea typeface="+mn-ea"/>
          <a:cs typeface="+mn-cs"/>
        </a:defRPr>
      </a:lvl2pPr>
      <a:lvl3pPr marL="765273">
        <a:defRPr>
          <a:latin typeface="+mn-lt"/>
          <a:ea typeface="+mn-ea"/>
          <a:cs typeface="+mn-cs"/>
        </a:defRPr>
      </a:lvl3pPr>
      <a:lvl4pPr marL="1147909">
        <a:defRPr>
          <a:latin typeface="+mn-lt"/>
          <a:ea typeface="+mn-ea"/>
          <a:cs typeface="+mn-cs"/>
        </a:defRPr>
      </a:lvl4pPr>
      <a:lvl5pPr marL="1530546">
        <a:defRPr>
          <a:latin typeface="+mn-lt"/>
          <a:ea typeface="+mn-ea"/>
          <a:cs typeface="+mn-cs"/>
        </a:defRPr>
      </a:lvl5pPr>
      <a:lvl6pPr marL="1913180">
        <a:defRPr>
          <a:latin typeface="+mn-lt"/>
          <a:ea typeface="+mn-ea"/>
          <a:cs typeface="+mn-cs"/>
        </a:defRPr>
      </a:lvl6pPr>
      <a:lvl7pPr marL="2295819">
        <a:defRPr>
          <a:latin typeface="+mn-lt"/>
          <a:ea typeface="+mn-ea"/>
          <a:cs typeface="+mn-cs"/>
        </a:defRPr>
      </a:lvl7pPr>
      <a:lvl8pPr marL="2678454">
        <a:defRPr>
          <a:latin typeface="+mn-lt"/>
          <a:ea typeface="+mn-ea"/>
          <a:cs typeface="+mn-cs"/>
        </a:defRPr>
      </a:lvl8pPr>
      <a:lvl9pPr marL="306109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Untertitel 4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37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arben Uni Göttingen">
      <a:dk1>
        <a:sysClr val="windowText" lastClr="000000"/>
      </a:dk1>
      <a:lt1>
        <a:sysClr val="window" lastClr="FFFFFF"/>
      </a:lt1>
      <a:dk2>
        <a:srgbClr val="005F9B"/>
      </a:dk2>
      <a:lt2>
        <a:srgbClr val="50A5D2"/>
      </a:lt2>
      <a:accent1>
        <a:srgbClr val="153268"/>
      </a:accent1>
      <a:accent2>
        <a:srgbClr val="3B3B3A"/>
      </a:accent2>
      <a:accent3>
        <a:srgbClr val="84BFEA"/>
      </a:accent3>
      <a:accent4>
        <a:srgbClr val="EAE2D8"/>
      </a:accent4>
      <a:accent5>
        <a:srgbClr val="F6F4F0"/>
      </a:accent5>
      <a:accent6>
        <a:srgbClr val="575756"/>
      </a:accent6>
      <a:hlink>
        <a:srgbClr val="0033CC"/>
      </a:hlink>
      <a:folHlink>
        <a:srgbClr val="6600C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Calibri</vt:lpstr>
      <vt:lpstr>DINPro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Lange, Regina (ZVW);Voss, Christine</dc:creator>
  <cp:lastModifiedBy>Voss, Christine</cp:lastModifiedBy>
  <cp:revision>144</cp:revision>
  <dcterms:created xsi:type="dcterms:W3CDTF">2017-08-09T09:33:14Z</dcterms:created>
  <dcterms:modified xsi:type="dcterms:W3CDTF">2022-04-27T12:50:14Z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2016-08-08T00:00:00Z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2016-08-08T00:00:00Z</vt:filetime>
  </property>
</Properties>
</file>